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68" r:id="rId13"/>
    <p:sldId id="26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46012A-DEB6-4E9B-A16A-062F805F2C91}" type="datetimeFigureOut">
              <a:rPr lang="zh-TW" altLang="en-US" smtClean="0"/>
              <a:t>2019/6/19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3B5067-12B2-4F64-8295-463F1BA865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4040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B5067-12B2-4F64-8295-463F1BA86564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150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329B0-21A8-4CDA-9F36-5B1E87589E05}" type="datetimeFigureOut">
              <a:rPr lang="zh-TW" altLang="en-US" smtClean="0"/>
              <a:t>2019/6/19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A640-848D-4CDA-A653-C07D547235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7965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329B0-21A8-4CDA-9F36-5B1E87589E05}" type="datetimeFigureOut">
              <a:rPr lang="zh-TW" altLang="en-US" smtClean="0"/>
              <a:t>2019/6/19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A640-848D-4CDA-A653-C07D547235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9045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329B0-21A8-4CDA-9F36-5B1E87589E05}" type="datetimeFigureOut">
              <a:rPr lang="zh-TW" altLang="en-US" smtClean="0"/>
              <a:t>2019/6/19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A640-848D-4CDA-A653-C07D547235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5910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329B0-21A8-4CDA-9F36-5B1E87589E05}" type="datetimeFigureOut">
              <a:rPr lang="zh-TW" altLang="en-US" smtClean="0"/>
              <a:t>2019/6/19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A640-848D-4CDA-A653-C07D547235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4981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329B0-21A8-4CDA-9F36-5B1E87589E05}" type="datetimeFigureOut">
              <a:rPr lang="zh-TW" altLang="en-US" smtClean="0"/>
              <a:t>2019/6/19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A640-848D-4CDA-A653-C07D547235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4858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329B0-21A8-4CDA-9F36-5B1E87589E05}" type="datetimeFigureOut">
              <a:rPr lang="zh-TW" altLang="en-US" smtClean="0"/>
              <a:t>2019/6/19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A640-848D-4CDA-A653-C07D547235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371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329B0-21A8-4CDA-9F36-5B1E87589E05}" type="datetimeFigureOut">
              <a:rPr lang="zh-TW" altLang="en-US" smtClean="0"/>
              <a:t>2019/6/19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A640-848D-4CDA-A653-C07D547235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1871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329B0-21A8-4CDA-9F36-5B1E87589E05}" type="datetimeFigureOut">
              <a:rPr lang="zh-TW" altLang="en-US" smtClean="0"/>
              <a:t>2019/6/19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A640-848D-4CDA-A653-C07D547235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4277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329B0-21A8-4CDA-9F36-5B1E87589E05}" type="datetimeFigureOut">
              <a:rPr lang="zh-TW" altLang="en-US" smtClean="0"/>
              <a:t>2019/6/19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A640-848D-4CDA-A653-C07D547235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1587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329B0-21A8-4CDA-9F36-5B1E87589E05}" type="datetimeFigureOut">
              <a:rPr lang="zh-TW" altLang="en-US" smtClean="0"/>
              <a:t>2019/6/19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A640-848D-4CDA-A653-C07D547235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3830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329B0-21A8-4CDA-9F36-5B1E87589E05}" type="datetimeFigureOut">
              <a:rPr lang="zh-TW" altLang="en-US" smtClean="0"/>
              <a:t>2019/6/19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A640-848D-4CDA-A653-C07D547235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5143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329B0-21A8-4CDA-9F36-5B1E87589E05}" type="datetimeFigureOut">
              <a:rPr lang="zh-TW" altLang="en-US" smtClean="0"/>
              <a:t>2019/6/19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1A640-848D-4CDA-A653-C07D547235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54098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 smtClean="0"/>
              <a:t>Group43</a:t>
            </a:r>
            <a:r>
              <a:rPr lang="zh-TW" altLang="en-US" b="1" dirty="0" smtClean="0"/>
              <a:t>：</a:t>
            </a:r>
            <a:r>
              <a:rPr lang="en-US" altLang="zh-TW" b="1" dirty="0" smtClean="0"/>
              <a:t>Any </a:t>
            </a:r>
            <a:r>
              <a:rPr lang="en-US" altLang="zh-TW" b="1" dirty="0" smtClean="0"/>
              <a:t>Question</a:t>
            </a:r>
            <a:r>
              <a:rPr lang="zh-TW" altLang="en-US" b="1" dirty="0" smtClean="0"/>
              <a:t>？</a:t>
            </a:r>
            <a:r>
              <a:rPr lang="en-US" altLang="zh-TW" b="1" dirty="0" smtClean="0"/>
              <a:t/>
            </a:r>
            <a:br>
              <a:rPr lang="en-US" altLang="zh-TW" b="1" dirty="0" smtClean="0"/>
            </a:br>
            <a:r>
              <a:rPr lang="zh-TW" altLang="en-US" b="1" dirty="0" smtClean="0"/>
              <a:t>同學們有任何</a:t>
            </a:r>
            <a:r>
              <a:rPr lang="zh-TW" altLang="en-US" b="1" dirty="0"/>
              <a:t>疑問</a:t>
            </a:r>
            <a:r>
              <a:rPr lang="zh-TW" altLang="en-US" b="1" dirty="0" smtClean="0"/>
              <a:t>嗎？</a:t>
            </a:r>
            <a:endParaRPr lang="zh-TW" altLang="en-US" b="1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4155711"/>
            <a:ext cx="9144000" cy="1655762"/>
          </a:xfrm>
        </p:spPr>
        <p:txBody>
          <a:bodyPr/>
          <a:lstStyle/>
          <a:p>
            <a:r>
              <a:rPr lang="en-US" altLang="zh-TW" dirty="0" smtClean="0"/>
              <a:t>F74041080</a:t>
            </a:r>
            <a:r>
              <a:rPr lang="zh-TW" altLang="en-US" dirty="0" smtClean="0"/>
              <a:t>卓冠伯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4236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135" y="5229781"/>
            <a:ext cx="5944755" cy="344908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20" y="1651867"/>
            <a:ext cx="10657063" cy="58333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20" y="2892063"/>
            <a:ext cx="11625280" cy="78292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517658" y="4983020"/>
            <a:ext cx="775854" cy="7758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400748" y="2895599"/>
            <a:ext cx="775854" cy="7758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傳輸更新、新增訊息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31" y="5141478"/>
            <a:ext cx="5729329" cy="212292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180841" y="4983020"/>
            <a:ext cx="775854" cy="7758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543911" y="1611747"/>
            <a:ext cx="775854" cy="7758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189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廣播訊息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每次連接上時紀錄每個</a:t>
            </a:r>
            <a:r>
              <a:rPr lang="en-US" altLang="zh-TW" dirty="0" smtClean="0"/>
              <a:t>client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 smtClean="0"/>
              <a:t>廣播訊息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91" y="5453424"/>
            <a:ext cx="5800725" cy="11525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091" y="2399724"/>
            <a:ext cx="886777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81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更新聊天室訊息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mtClean="0"/>
              <a:t>Handler</a:t>
            </a:r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698" y="2507297"/>
            <a:ext cx="7269884" cy="435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60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目前的不足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只</a:t>
            </a:r>
            <a:r>
              <a:rPr lang="zh-TW" altLang="en-US" dirty="0" smtClean="0"/>
              <a:t>能開一個教室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後面進來的人無法看到前面人的問題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無法儲存問</a:t>
            </a:r>
            <a:r>
              <a:rPr lang="zh-TW" altLang="en-US" dirty="0"/>
              <a:t>題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73144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製作動機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[</a:t>
            </a:r>
            <a:r>
              <a:rPr lang="zh-TW" altLang="en-US" dirty="0" smtClean="0"/>
              <a:t>情況一</a:t>
            </a:r>
            <a:r>
              <a:rPr lang="en-US" altLang="zh-TW" dirty="0" smtClean="0"/>
              <a:t>]	</a:t>
            </a:r>
            <a:r>
              <a:rPr lang="zh-TW" altLang="en-US" dirty="0" smtClean="0"/>
              <a:t>同學</a:t>
            </a:r>
            <a:r>
              <a:rPr lang="zh-TW" altLang="en-US" dirty="0"/>
              <a:t>們，講倒這邊有任何問題嗎</a:t>
            </a:r>
          </a:p>
          <a:p>
            <a:endParaRPr lang="zh-TW" altLang="en-US" dirty="0"/>
          </a:p>
        </p:txBody>
      </p:sp>
      <p:pic>
        <p:nvPicPr>
          <p:cNvPr id="1028" name="Picture 4" descr="ãèå¸« ä¸èª²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480" y="2603958"/>
            <a:ext cx="4802666" cy="319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ãç¡è¨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300" y="374568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9473644" y="315499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同學們：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4711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製作動機</a:t>
            </a:r>
            <a:endParaRPr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TW" dirty="0" smtClean="0"/>
              <a:t>[</a:t>
            </a:r>
            <a:r>
              <a:rPr lang="zh-TW" altLang="en-US" dirty="0" smtClean="0"/>
              <a:t>情況二</a:t>
            </a:r>
            <a:r>
              <a:rPr lang="en-US" altLang="zh-TW" dirty="0" smtClean="0"/>
              <a:t>]	</a:t>
            </a:r>
            <a:r>
              <a:rPr lang="zh-TW" altLang="en-US" dirty="0" smtClean="0"/>
              <a:t>同學</a:t>
            </a:r>
            <a:r>
              <a:rPr lang="zh-TW" altLang="en-US" dirty="0"/>
              <a:t>們，講倒這邊有任何問題嗎</a:t>
            </a:r>
          </a:p>
          <a:p>
            <a:endParaRPr lang="zh-TW" altLang="en-US" dirty="0"/>
          </a:p>
        </p:txBody>
      </p:sp>
      <p:pic>
        <p:nvPicPr>
          <p:cNvPr id="6" name="Picture 4" descr="ãèå¸« ä¸èª²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480" y="2603958"/>
            <a:ext cx="4802666" cy="319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686" y="3349435"/>
            <a:ext cx="3088300" cy="308830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8446739" y="2565443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某位煩人的同學：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9769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[</a:t>
            </a:r>
            <a:r>
              <a:rPr lang="zh-TW" altLang="en-US" dirty="0" smtClean="0"/>
              <a:t>情況三</a:t>
            </a:r>
            <a:r>
              <a:rPr lang="en-US" altLang="zh-TW" dirty="0" smtClean="0"/>
              <a:t>]</a:t>
            </a:r>
            <a:r>
              <a:rPr lang="zh-TW" altLang="en-US" dirty="0" smtClean="0"/>
              <a:t>我們來測驗同學看看學到多少吧</a:t>
            </a:r>
            <a:endParaRPr lang="zh-TW" altLang="en-US" dirty="0"/>
          </a:p>
        </p:txBody>
      </p:sp>
      <p:pic>
        <p:nvPicPr>
          <p:cNvPr id="3074" name="Picture 2" descr="ç¸éåç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36"/>
          <a:stretch/>
        </p:blipFill>
        <p:spPr bwMode="auto">
          <a:xfrm>
            <a:off x="980071" y="2754334"/>
            <a:ext cx="5644704" cy="369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製作動機</a:t>
            </a:r>
            <a:endParaRPr lang="zh-TW" altLang="en-US" dirty="0"/>
          </a:p>
        </p:txBody>
      </p:sp>
      <p:pic>
        <p:nvPicPr>
          <p:cNvPr id="3076" name="Picture 4" descr="ãå¥½éº»ç©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171" y="370904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8840374" y="3050887"/>
            <a:ext cx="2584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老師</a:t>
            </a:r>
            <a:r>
              <a:rPr lang="en-US" altLang="zh-TW" sz="2800" dirty="0" smtClean="0"/>
              <a:t>&amp;</a:t>
            </a:r>
            <a:r>
              <a:rPr lang="zh-TW" altLang="en-US" sz="2800" dirty="0" smtClean="0"/>
              <a:t>同學們：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8370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6068627" cy="4351338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問題的可能原因與解決方法：</a:t>
            </a:r>
            <a:endParaRPr lang="en-US" altLang="zh-TW" dirty="0" smtClean="0"/>
          </a:p>
          <a:p>
            <a:r>
              <a:rPr lang="en-US" altLang="zh-TW" dirty="0" smtClean="0"/>
              <a:t>[</a:t>
            </a:r>
            <a:r>
              <a:rPr lang="zh-TW" altLang="en-US" dirty="0" smtClean="0"/>
              <a:t>情況一</a:t>
            </a:r>
            <a:r>
              <a:rPr lang="en-US" altLang="zh-TW" dirty="0" smtClean="0"/>
              <a:t>]</a:t>
            </a:r>
            <a:r>
              <a:rPr lang="zh-TW" altLang="en-US" dirty="0" smtClean="0"/>
              <a:t>同學們有問題不敢提出來</a:t>
            </a:r>
            <a:r>
              <a:rPr lang="en-US" altLang="zh-TW" dirty="0" smtClean="0"/>
              <a:t>	</a:t>
            </a:r>
          </a:p>
          <a:p>
            <a:endParaRPr lang="en-US" altLang="zh-TW" dirty="0" smtClean="0"/>
          </a:p>
          <a:p>
            <a:r>
              <a:rPr lang="en-US" altLang="zh-TW" dirty="0"/>
              <a:t>[</a:t>
            </a:r>
            <a:r>
              <a:rPr lang="zh-TW" altLang="en-US" dirty="0" smtClean="0"/>
              <a:t>情況二</a:t>
            </a:r>
            <a:r>
              <a:rPr lang="en-US" altLang="zh-TW" dirty="0" smtClean="0"/>
              <a:t>]</a:t>
            </a:r>
            <a:r>
              <a:rPr lang="zh-TW" altLang="en-US" dirty="0" smtClean="0"/>
              <a:t>有些學生的問題很刁鑽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/>
              <a:t>[</a:t>
            </a:r>
            <a:r>
              <a:rPr lang="zh-TW" altLang="en-US" dirty="0" smtClean="0"/>
              <a:t>情況三</a:t>
            </a:r>
            <a:r>
              <a:rPr lang="en-US" altLang="zh-TW" dirty="0" smtClean="0"/>
              <a:t>]</a:t>
            </a:r>
            <a:r>
              <a:rPr lang="zh-TW" altLang="en-US" dirty="0" smtClean="0"/>
              <a:t>測驗很麻煩</a:t>
            </a:r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製作動機</a:t>
            </a:r>
            <a:endParaRPr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662348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>
                <a:sym typeface="Wingdings" panose="05000000000000000000" pitchFamily="2" charset="2"/>
              </a:rPr>
              <a:t></a:t>
            </a:r>
            <a:r>
              <a:rPr lang="zh-TW" altLang="en-US" dirty="0" smtClean="0"/>
              <a:t>線上匿名的提問系統</a:t>
            </a:r>
            <a:endParaRPr lang="en-US" altLang="zh-TW" dirty="0" smtClean="0"/>
          </a:p>
          <a:p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>
                <a:sym typeface="Wingdings" panose="05000000000000000000" pitchFamily="2" charset="2"/>
              </a:rPr>
              <a:t></a:t>
            </a:r>
            <a:r>
              <a:rPr lang="zh-TW" altLang="en-US" dirty="0" smtClean="0">
                <a:sym typeface="Wingdings" panose="05000000000000000000" pitchFamily="2" charset="2"/>
              </a:rPr>
              <a:t>問題要經由同學投票</a:t>
            </a:r>
            <a:endParaRPr lang="en-US" altLang="zh-TW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>
                <a:sym typeface="Wingdings" panose="05000000000000000000" pitchFamily="2" charset="2"/>
              </a:rPr>
              <a:t></a:t>
            </a:r>
            <a:r>
              <a:rPr lang="zh-TW" altLang="en-US" dirty="0" smtClean="0">
                <a:sym typeface="Wingdings" panose="05000000000000000000" pitchFamily="2" charset="2"/>
              </a:rPr>
              <a:t>簡單的系統</a:t>
            </a: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2184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</a:t>
            </a:r>
            <a:endParaRPr lang="zh-TW" altLang="en-US" dirty="0"/>
          </a:p>
        </p:txBody>
      </p:sp>
      <p:pic>
        <p:nvPicPr>
          <p:cNvPr id="5" name="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3558" y="122505"/>
            <a:ext cx="11334967" cy="637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159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功能與程式碼簡介</a:t>
            </a:r>
            <a:r>
              <a:rPr lang="en-US" altLang="zh-TW" dirty="0" smtClean="0"/>
              <a:t>-</a:t>
            </a:r>
            <a:r>
              <a:rPr lang="zh-TW" altLang="en-US" dirty="0" smtClean="0"/>
              <a:t>動畫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err="1" smtClean="0"/>
              <a:t>AnimationUtils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46" y="2421359"/>
            <a:ext cx="10338088" cy="99479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918" y="3673655"/>
            <a:ext cx="6512344" cy="636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24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接收訊</a:t>
            </a:r>
            <a:r>
              <a:rPr lang="zh-TW" altLang="en-US" dirty="0"/>
              <a:t>息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err="1"/>
              <a:t>DatagramSocket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err="1" smtClean="0"/>
              <a:t>DatagramPacket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127" y="2694853"/>
            <a:ext cx="9112164" cy="391838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078182" y="3214255"/>
            <a:ext cx="7610763" cy="7758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/>
          <p:cNvCxnSpPr/>
          <p:nvPr/>
        </p:nvCxnSpPr>
        <p:spPr>
          <a:xfrm flipV="1">
            <a:off x="6179127" y="2614735"/>
            <a:ext cx="849745" cy="599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7028872" y="2245403"/>
            <a:ext cx="2946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網路接收不可再</a:t>
            </a:r>
            <a:r>
              <a:rPr lang="en-US" altLang="zh-TW" dirty="0" smtClean="0">
                <a:solidFill>
                  <a:srgbClr val="FF0000"/>
                </a:solidFill>
              </a:rPr>
              <a:t>main thread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51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傳輸訊息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087" y="2522963"/>
            <a:ext cx="8078932" cy="433503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401455" y="5989782"/>
            <a:ext cx="7610763" cy="7758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6502400" y="5390262"/>
            <a:ext cx="849745" cy="599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6161162" y="395303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聊天訊息結尾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050043" y="4798227"/>
            <a:ext cx="2789812" cy="4454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/>
          <p:cNvCxnSpPr/>
          <p:nvPr/>
        </p:nvCxnSpPr>
        <p:spPr>
          <a:xfrm flipV="1">
            <a:off x="4323703" y="4285122"/>
            <a:ext cx="1883133" cy="3656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7389599" y="5124079"/>
            <a:ext cx="2946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網路接收不可再</a:t>
            </a:r>
            <a:r>
              <a:rPr lang="en-US" altLang="zh-TW" dirty="0" smtClean="0">
                <a:solidFill>
                  <a:srgbClr val="FF0000"/>
                </a:solidFill>
              </a:rPr>
              <a:t>main thread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17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</TotalTime>
  <Words>159</Words>
  <Application>Microsoft Office PowerPoint</Application>
  <PresentationFormat>寬螢幕</PresentationFormat>
  <Paragraphs>52</Paragraphs>
  <Slides>13</Slides>
  <Notes>1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9" baseType="lpstr">
      <vt:lpstr>新細明體</vt:lpstr>
      <vt:lpstr>Arial</vt:lpstr>
      <vt:lpstr>Calibri</vt:lpstr>
      <vt:lpstr>Calibri Light</vt:lpstr>
      <vt:lpstr>Wingdings</vt:lpstr>
      <vt:lpstr>Office Theme</vt:lpstr>
      <vt:lpstr>Group43：Any Question？ 同學們有任何疑問嗎？</vt:lpstr>
      <vt:lpstr>製作動機</vt:lpstr>
      <vt:lpstr>製作動機</vt:lpstr>
      <vt:lpstr>製作動機</vt:lpstr>
      <vt:lpstr>製作動機</vt:lpstr>
      <vt:lpstr>Demo</vt:lpstr>
      <vt:lpstr>功能與程式碼簡介-動畫</vt:lpstr>
      <vt:lpstr>接收訊息</vt:lpstr>
      <vt:lpstr>傳輸訊息</vt:lpstr>
      <vt:lpstr>傳輸更新、新增訊息</vt:lpstr>
      <vt:lpstr>廣播訊息</vt:lpstr>
      <vt:lpstr>更新聊天室訊息</vt:lpstr>
      <vt:lpstr>目前的不足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Any Question？ 同學們有任何問題嗎？</dc:title>
  <dc:creator>Windows 使用者</dc:creator>
  <cp:lastModifiedBy>cho alan</cp:lastModifiedBy>
  <cp:revision>13</cp:revision>
  <dcterms:created xsi:type="dcterms:W3CDTF">2019-06-16T17:32:29Z</dcterms:created>
  <dcterms:modified xsi:type="dcterms:W3CDTF">2019-06-19T06:36:34Z</dcterms:modified>
</cp:coreProperties>
</file>